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rial Black" panose="020B0A04020102020204" pitchFamily="34" charset="0"/>
      <p:bold r:id="rId13"/>
    </p:embeddedFon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3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909280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Java OOP 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4709" y="1946910"/>
            <a:ext cx="7627382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384653"/>
                </a:solidFill>
                <a:highlight>
                  <a:srgbClr val="D4E9F7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Hotel Management System 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44709" y="3712488"/>
            <a:ext cx="7627382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This presentation covers the design and implementation of a Java-based Hotel Management System developed for the CSE231 Spring 2025 project. The system uses object-oriented programming principles to manage hotel bookings, room allocation, and guest information efficiently.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244709" y="5689759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will explore the class hierarchy, key features, and how inheritance, encapsulation, abstraction, and polymorphism are applied throughout the system.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244709" y="6973610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Tadros Karam Kamel                ID:2100425</a:t>
            </a:r>
            <a:endParaRPr lang="en-US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0BCE5-DC74-3313-CF71-F6742696554A}"/>
              </a:ext>
            </a:extLst>
          </p:cNvPr>
          <p:cNvSpPr/>
          <p:nvPr/>
        </p:nvSpPr>
        <p:spPr>
          <a:xfrm>
            <a:off x="12596117" y="7510409"/>
            <a:ext cx="1931541" cy="63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987" y="3291840"/>
            <a:ext cx="2499360" cy="16459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309" y="3422571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Bonus: JUnit Testing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758309" y="4460200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Testing Rooms class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98333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Project Overview and Class Hierarchy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44709" y="2733675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68904" y="29578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Abstract Hotel Class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68904" y="3444002"/>
            <a:ext cx="325707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Base class containing hotel information like name, address, and phone number. Serves as foundation for other classes.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733675"/>
            <a:ext cx="3705463" cy="2668072"/>
          </a:xfrm>
          <a:prstGeom prst="roundRect">
            <a:avLst>
              <a:gd name="adj" fmla="val 1218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0942" y="29578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Rooms Class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90942" y="3444002"/>
            <a:ext cx="325707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Manages room availability and stores a collection of rooms, extending Hotel.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618321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68904" y="5842516"/>
            <a:ext cx="35230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Guests and Booking Classes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68904" y="6328648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Guests class handles guest data; Booking class manages the booking process, both extending from Guests → Rooms → Hotel</a:t>
            </a: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1B39D7-1460-EA3C-E446-6E328AC3DF2D}"/>
              </a:ext>
            </a:extLst>
          </p:cNvPr>
          <p:cNvSpPr/>
          <p:nvPr/>
        </p:nvSpPr>
        <p:spPr>
          <a:xfrm>
            <a:off x="12883793" y="7510409"/>
            <a:ext cx="1664414" cy="71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2233"/>
            <a:ext cx="9556194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Hotel Class: Foundation of the System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659862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62326" y="3734276"/>
            <a:ext cx="287833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Static Hotel Properties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62326" y="4220408"/>
            <a:ext cx="3486745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Stores hotel name ("Grand"), address, and phone number as static fields.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5219819" y="3659862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923836" y="373427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Information Access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23836" y="4220408"/>
            <a:ext cx="3486745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Provides getter methods to retrieve hotel details and a displayInfo() method to show formatted information.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9681329" y="3659862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385346" y="373427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Abstract Base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385346" y="4220408"/>
            <a:ext cx="3486745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Acts as an abstract class to be extended by other system components.</a:t>
            </a: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5F468-2CC6-55A0-0679-590F556C9C40}"/>
              </a:ext>
            </a:extLst>
          </p:cNvPr>
          <p:cNvSpPr/>
          <p:nvPr/>
        </p:nvSpPr>
        <p:spPr>
          <a:xfrm>
            <a:off x="12811874" y="7541231"/>
            <a:ext cx="1715784" cy="59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820579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360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 Class: Representing Individual Rooms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570917"/>
            <a:ext cx="1083231" cy="16127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2861" y="27874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 Properties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652861" y="3273623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Includes floor number, room index, room type (single/double), and occupancy status.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709" y="4183618"/>
            <a:ext cx="1083231" cy="16127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2861" y="440019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Unique Room Number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652861" y="4886325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Generates room numbers based on floor and position, e.g., 101, 202.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709" y="5796320"/>
            <a:ext cx="1083231" cy="16127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2861" y="601289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 Status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652861" y="6499027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Tracks availability and occupancy, with a toString() method for readable display.</a:t>
            </a:r>
            <a:endParaRPr lang="en-US" sz="1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76A08-7A0F-D4BC-7D44-D7BAAF5057CA}"/>
              </a:ext>
            </a:extLst>
          </p:cNvPr>
          <p:cNvSpPr/>
          <p:nvPr/>
        </p:nvSpPr>
        <p:spPr>
          <a:xfrm>
            <a:off x="12842697" y="7685070"/>
            <a:ext cx="1684961" cy="42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653302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Rooms Class: Managing Room Collections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4709" y="362021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 Creation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44709" y="4193024"/>
            <a:ext cx="35493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Creates 27 rooms across 9 floors, alternating single and double rooms.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10330339" y="362021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Room Management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30339" y="4193024"/>
            <a:ext cx="35493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Check availability by room type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330339" y="4962168"/>
            <a:ext cx="35493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Assign and mark rooms as occupied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0330339" y="5731312"/>
            <a:ext cx="35493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Sort rooms by number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0330339" y="6153745"/>
            <a:ext cx="35493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Free rooms upon checkout</a:t>
            </a:r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D1D43-D17B-9F62-5629-8DDD974F0CE4}"/>
              </a:ext>
            </a:extLst>
          </p:cNvPr>
          <p:cNvSpPr/>
          <p:nvPr/>
        </p:nvSpPr>
        <p:spPr>
          <a:xfrm>
            <a:off x="12832422" y="7736440"/>
            <a:ext cx="1695236" cy="49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769031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Guests Class: Handling Guest Information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8309" y="3519368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62326" y="35937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Guest Tracking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62326" y="4079915"/>
            <a:ext cx="297430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Maintains number of guests with validation between 1 and 9.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707374" y="3519368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11391" y="359378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Discount Management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11391" y="4079915"/>
            <a:ext cx="2974300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Tracks if guests have discount coupons to apply during booking.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553313"/>
            <a:ext cx="487442" cy="48744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62326" y="562772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User Input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62326" y="6113859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Collects guest information 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513046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Booking Class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58309" y="2550676"/>
            <a:ext cx="3705463" cy="2321362"/>
          </a:xfrm>
          <a:prstGeom prst="roundRect">
            <a:avLst>
              <a:gd name="adj" fmla="val 1400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2504" y="277487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Booking Workflow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82504" y="3261003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Manages room assignments, tracks booked rooms, room types, total price, and nights stayed.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0347" y="2550676"/>
            <a:ext cx="3705463" cy="2321362"/>
          </a:xfrm>
          <a:prstGeom prst="roundRect">
            <a:avLst>
              <a:gd name="adj" fmla="val 14000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04542" y="277487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Price Calculation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04542" y="3261003"/>
            <a:ext cx="325707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Calculates prices based on room type and applies discounts when applicable.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58309" y="5088612"/>
            <a:ext cx="7627382" cy="1627942"/>
          </a:xfrm>
          <a:prstGeom prst="roundRect">
            <a:avLst>
              <a:gd name="adj" fmla="val 1996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2504" y="531280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Guest Interaction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2504" y="5798939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Allows guests to confirm bookings, view details, and check out from specific rooms.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48401"/>
            <a:ext cx="694574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Main Class: Execution of all 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486031"/>
            <a:ext cx="607468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Menu Options [Using a while loop &amp; switch case]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167188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Make bookings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589621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View booking details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012055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Check room status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543448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Exit application with farewell message</a:t>
            </a:r>
            <a:endParaRPr lang="en-US" sz="1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F07313-0376-BCB8-5692-FB04FC4C9B59}"/>
              </a:ext>
            </a:extLst>
          </p:cNvPr>
          <p:cNvSpPr/>
          <p:nvPr/>
        </p:nvSpPr>
        <p:spPr>
          <a:xfrm>
            <a:off x="12606391" y="7387119"/>
            <a:ext cx="1952090" cy="842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4357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20" y="969288"/>
            <a:ext cx="6080760" cy="7696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8309" y="5112544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Arial Black" panose="020B0A04020102020204" pitchFamily="34" charset="0"/>
                <a:ea typeface="Barlow Bold" pitchFamily="34" charset="-122"/>
                <a:cs typeface="Barlow Bold" pitchFamily="34" charset="-120"/>
              </a:rPr>
              <a:t>UI</a:t>
            </a:r>
            <a:endParaRPr lang="en-US" sz="445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17606-4902-C0D2-E881-AF6F3183068D}"/>
              </a:ext>
            </a:extLst>
          </p:cNvPr>
          <p:cNvSpPr/>
          <p:nvPr/>
        </p:nvSpPr>
        <p:spPr>
          <a:xfrm>
            <a:off x="12791326" y="7613151"/>
            <a:ext cx="1746607" cy="616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449</Words>
  <Application>Microsoft Office PowerPoint</Application>
  <PresentationFormat>Custom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Black</vt:lpstr>
      <vt:lpstr>Arial</vt:lpstr>
      <vt:lpstr>Montserrat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Taso Karam</cp:lastModifiedBy>
  <cp:revision>5</cp:revision>
  <dcterms:created xsi:type="dcterms:W3CDTF">2025-05-12T16:20:55Z</dcterms:created>
  <dcterms:modified xsi:type="dcterms:W3CDTF">2025-05-12T17:36:44Z</dcterms:modified>
</cp:coreProperties>
</file>